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6F1"/>
    <a:srgbClr val="50C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720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5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8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6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4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7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1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2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9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5E83B-A54C-442F-BCD2-90AB0B818AB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A3089-8D89-4423-A39D-84850F06F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4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3101" y="1014608"/>
            <a:ext cx="8805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6796" y="3680595"/>
            <a:ext cx="88057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BENEATH THE SURFACE OF THE INTERNET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78902" y="1615162"/>
            <a:ext cx="880579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WEB</a:t>
            </a:r>
            <a:endParaRPr lang="en-US" sz="1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06286" y="1086294"/>
            <a:ext cx="128025" cy="5188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5400000">
            <a:off x="6478389" y="-916078"/>
            <a:ext cx="461372" cy="890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993688" y="6162804"/>
            <a:ext cx="296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Crafted in the Shadows By: Beena Khan - 2520268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426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47" y="365125"/>
            <a:ext cx="11090753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YOU CAN FIND </a:t>
            </a:r>
            <a:r>
              <a:rPr lang="en-US" sz="8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LEGALLY?</a:t>
            </a:r>
            <a:endParaRPr 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41326" y="2354893"/>
            <a:ext cx="8893479" cy="3369502"/>
          </a:xfrm>
          <a:prstGeom prst="round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92263" y="2743200"/>
            <a:ext cx="81669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 libraries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news sites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Anonymous forums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web versions of legit sites(like proton mail or BBC )</a:t>
            </a:r>
          </a:p>
          <a:p>
            <a:pPr marL="342900" indent="-342900">
              <a:buFont typeface="+mj-lt"/>
              <a:buAutoNum type="arabicPeriod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3463" y="6388274"/>
            <a:ext cx="11336055" cy="237994"/>
          </a:xfrm>
          <a:prstGeom prst="rect">
            <a:avLst/>
          </a:prstGeom>
          <a:solidFill>
            <a:schemeClr val="bg1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53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4000" b="-8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DANGERS</a:t>
            </a:r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LURKING THERE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980" y="1966585"/>
            <a:ext cx="5749447" cy="21168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Malware &amp; viruses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Scammers posing as sellers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Law enforcement traps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Traumatic or disturbing content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0690" y="6300592"/>
            <a:ext cx="591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“Once you enter… it’s hard to </a:t>
            </a:r>
            <a:r>
              <a:rPr lang="en-US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unsee</a:t>
            </a:r>
            <a:r>
              <a:rPr lang="en-US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what’s inside.”</a:t>
            </a:r>
          </a:p>
          <a:p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39024" y="6187857"/>
            <a:ext cx="6713951" cy="576197"/>
          </a:xfrm>
          <a:prstGeom prst="roundRect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ounded Rectangle 5"/>
          <p:cNvSpPr/>
          <p:nvPr/>
        </p:nvSpPr>
        <p:spPr>
          <a:xfrm>
            <a:off x="2739024" y="1803423"/>
            <a:ext cx="6713951" cy="2716302"/>
          </a:xfrm>
          <a:prstGeom prst="roundRect">
            <a:avLst/>
          </a:prstGeom>
          <a:solidFill>
            <a:schemeClr val="bg1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5918546" y="4519725"/>
            <a:ext cx="269311" cy="1668131"/>
          </a:xfrm>
          <a:prstGeom prst="rect">
            <a:avLst/>
          </a:prstGeom>
          <a:solidFill>
            <a:schemeClr val="bg1">
              <a:lumMod val="7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1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Stays Hidden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Layered encryption (like an onion)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relay hides your real IP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privacy — not discovery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39036" y="1503123"/>
            <a:ext cx="9231682" cy="3707704"/>
          </a:xfrm>
          <a:prstGeom prst="roundRect">
            <a:avLst/>
          </a:prstGeom>
          <a:solidFill>
            <a:schemeClr val="bg1">
              <a:lumMod val="6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8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LAW &amp; ORDER</a:t>
            </a:r>
            <a:endParaRPr lang="en-US" sz="8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FBI &amp; Interpol hunt major networks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Seizures and sting operations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for every site taken down…</a:t>
            </a:r>
            <a:b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one rises.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75" y="250520"/>
            <a:ext cx="8919575" cy="5749447"/>
          </a:xfrm>
          <a:prstGeom prst="roundRect">
            <a:avLst/>
          </a:prstGeom>
          <a:solidFill>
            <a:schemeClr val="bg1">
              <a:lumMod val="65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1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SHADOW BENEATH THE WEB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788047"/>
            <a:ext cx="9484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Dark Web is not just a place — it’s an idea.</a:t>
            </a:r>
            <a:b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Freedom and fear intertwined.</a:t>
            </a:r>
            <a:b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deeper you go,</a:t>
            </a:r>
            <a:b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less you know who’s watching…”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06885" y="1421705"/>
            <a:ext cx="10546915" cy="3870543"/>
          </a:xfrm>
          <a:prstGeom prst="round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7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07496" y="1315233"/>
            <a:ext cx="55114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End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O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f Transmission</a:t>
            </a:r>
          </a:p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Connection Terminated</a:t>
            </a:r>
          </a:p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Trace: Unknown</a:t>
            </a:r>
          </a:p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Source: Unhidden Note</a:t>
            </a:r>
          </a:p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“the web you know is only the beginning”</a:t>
            </a:r>
          </a:p>
          <a:p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687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9425" y="3072348"/>
            <a:ext cx="82546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you see is just the tip of the iceberg…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the part that hides in the shadows —</a:t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Dark Web.</a:t>
            </a: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388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INTERNET ICEBERG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t="963" r="406" b="729"/>
          <a:stretch/>
        </p:blipFill>
        <p:spPr>
          <a:xfrm>
            <a:off x="5922223" y="150313"/>
            <a:ext cx="6172200" cy="658869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1481" y="2395603"/>
            <a:ext cx="3932237" cy="3811588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Surface Web: What we use daily (Google, YouTube, social media)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Deep Web: Private databases, academic sites, medical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Dark Web: Encrypted networks, hidden from search engines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0873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8000" b="-1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197" y="1240076"/>
            <a:ext cx="3294345" cy="254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9712" y="544415"/>
            <a:ext cx="486009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hidden network of sites only accessible through special software like Tor.</a:t>
            </a:r>
            <a:b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a place of anonymity, secrecy, and hidden communities.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03484" y="1077237"/>
            <a:ext cx="313151" cy="54112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9078238" y="3737978"/>
            <a:ext cx="263047" cy="56137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4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PEOPLE ACCESS IT?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227551" y="2141950"/>
            <a:ext cx="2730674" cy="116298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444631" y="4772417"/>
            <a:ext cx="2605413" cy="112734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44631" y="2141949"/>
            <a:ext cx="2605413" cy="116298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27551" y="4791206"/>
            <a:ext cx="2605413" cy="112734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3165" y="2289271"/>
            <a:ext cx="2292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 (The Onion Router) — hides user identity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01204" y="4863090"/>
            <a:ext cx="2292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Layered relays (volunteer-operated nodes)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8448" y="2141950"/>
            <a:ext cx="2292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onion websites — invisible to normal browsers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7904" y="4828256"/>
            <a:ext cx="2710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Encrypted traffic — nearly impossible to trace ADD ONE MORE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38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4514" y="2592889"/>
            <a:ext cx="69769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speech in censored countries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Journalists &amp; whistleblowers use it safely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also… criminals and hackers thrive there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5490" y="413359"/>
            <a:ext cx="48350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It Exists</a:t>
            </a:r>
            <a:endParaRPr lang="en-US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921" y="6087649"/>
            <a:ext cx="625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“Where freedom and danger meet.”</a:t>
            </a:r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02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8000" b="-1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DARK SIDE</a:t>
            </a:r>
            <a:endParaRPr lang="en-US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2442575"/>
            <a:ext cx="6713951" cy="3407080"/>
          </a:xfrm>
          <a:prstGeom prst="roundRect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02499" y="2981195"/>
            <a:ext cx="5999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Illegal marketplaces (drugs, weapons, fake ID’s)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leaks and stolen info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Hacking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Scams and cybercrimes rings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alf Frame 10"/>
          <p:cNvSpPr/>
          <p:nvPr/>
        </p:nvSpPr>
        <p:spPr>
          <a:xfrm rot="10800000">
            <a:off x="7102258" y="1177447"/>
            <a:ext cx="5089742" cy="5680553"/>
          </a:xfrm>
          <a:prstGeom prst="halfFrame">
            <a:avLst>
              <a:gd name="adj1" fmla="val 10798"/>
              <a:gd name="adj2" fmla="val 12910"/>
            </a:avLst>
          </a:prstGeom>
          <a:solidFill>
            <a:schemeClr val="bg1">
              <a:lumMod val="7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5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8000" b="-6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HIDDEN MARKETS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01011" cy="4351338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big one: </a:t>
            </a:r>
            <a:r>
              <a:rPr lang="en-US" sz="4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Silk Road</a:t>
            </a:r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(2011–2013)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 rose and fell — seized by the FBI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Still, new ones appear… like ghosts in the system 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7198" y="1825624"/>
            <a:ext cx="6263014" cy="4061609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24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GOOD SIDE</a:t>
            </a:r>
            <a:endParaRPr lang="en-US" sz="8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520" y="1863202"/>
            <a:ext cx="4045907" cy="307205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Activists avoid government tracking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Reporters talk to secret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lovers protect their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88690" y="5774499"/>
            <a:ext cx="48976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Dark Web isn’t only evil — it’s also a shield.”</a:t>
            </a:r>
          </a:p>
          <a:p>
            <a:endParaRPr lang="en-US" sz="2400" i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3611" y="1608005"/>
            <a:ext cx="4563649" cy="4379435"/>
          </a:xfrm>
          <a:prstGeom prst="roundRect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096000" y="5486400"/>
            <a:ext cx="5841304" cy="1258866"/>
          </a:xfrm>
          <a:prstGeom prst="roundRect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97260" y="2868460"/>
            <a:ext cx="3945699" cy="234700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7452986" y="4045907"/>
            <a:ext cx="2617940" cy="263046"/>
          </a:xfrm>
          <a:prstGeom prst="rect">
            <a:avLst/>
          </a:prstGeom>
          <a:solidFill>
            <a:schemeClr val="bg1">
              <a:lumMod val="8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44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375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THE INTERNET ICEBERG</vt:lpstr>
      <vt:lpstr>PowerPoint Presentation</vt:lpstr>
      <vt:lpstr>HOW PEOPLE ACCESS IT?</vt:lpstr>
      <vt:lpstr>PowerPoint Presentation</vt:lpstr>
      <vt:lpstr>THE DARK SIDE</vt:lpstr>
      <vt:lpstr>THE HIDDEN MARKETS</vt:lpstr>
      <vt:lpstr>THE GOOD SIDE</vt:lpstr>
      <vt:lpstr>WHAT YOU CAN FIND LEGALLY?</vt:lpstr>
      <vt:lpstr>DANGERS LURKING THERE..</vt:lpstr>
      <vt:lpstr>How It Stays Hidden</vt:lpstr>
      <vt:lpstr>LAW &amp; ORDER</vt:lpstr>
      <vt:lpstr>THE SHADOW BENEATH THE WEB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15</cp:revision>
  <dcterms:created xsi:type="dcterms:W3CDTF">2025-10-28T14:13:45Z</dcterms:created>
  <dcterms:modified xsi:type="dcterms:W3CDTF">2025-10-28T16:48:17Z</dcterms:modified>
</cp:coreProperties>
</file>